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1" d="100"/>
          <a:sy n="81" d="100"/>
        </p:scale>
        <p:origin x="-186" y="-15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623719209"/>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4071237836"/>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2331906361"/>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2398557261"/>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222258176"/>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2214808329"/>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1012564835"/>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3770667791"/>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757004719"/>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3818172763"/>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449997E-4B00-4ABE-A9B7-E8524AFD9823}" type="datetimeFigureOut">
              <a:rPr lang="it-IT" smtClean="0"/>
              <a:pPr/>
              <a:t>30/03/2016</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3545675517"/>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49997E-4B00-4ABE-A9B7-E8524AFD9823}" type="datetimeFigureOut">
              <a:rPr lang="it-IT" smtClean="0"/>
              <a:pPr/>
              <a:t>30/03/2016</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3FABE6-7336-44BC-A938-7F65828523B9}" type="slidenum">
              <a:rPr lang="it-IT" smtClean="0"/>
              <a:pPr/>
              <a:t>‹N›</a:t>
            </a:fld>
            <a:endParaRPr lang="it-IT"/>
          </a:p>
        </p:txBody>
      </p:sp>
    </p:spTree>
    <p:extLst>
      <p:ext uri="{BB962C8B-B14F-4D97-AF65-F5344CB8AC3E}">
        <p14:creationId xmlns:p14="http://schemas.microsoft.com/office/powerpoint/2010/main" xmlns="" val="18920348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3400" advClick="0" advTm="10000">
        <p14:reveal/>
      </p:transition>
    </mc:Choice>
    <mc:Fallback>
      <p:transition spd="slow" advClick="0" advTm="10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1.wav"/></Relationships>
</file>

<file path=ppt/slides/_rels/slide2.xml.rels><?xml version="1.0" encoding="UTF-8" standalone="yes"?>
<Relationships xmlns="http://schemas.openxmlformats.org/package/2006/relationships"><Relationship Id="rId3" Type="http://schemas.openxmlformats.org/officeDocument/2006/relationships/audio" Target="../media/audio21.wav"/><Relationship Id="rId2" Type="http://schemas.openxmlformats.org/officeDocument/2006/relationships/audio" Target="../media/audio2.wav"/><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audio" Target="../media/audio31.wav"/><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audio" Target="../media/audio41.wav"/></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audio" Target="../media/audio31.wav"/></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audio" Target="../media/audio51.wav"/></Relationships>
</file>

<file path=ppt/slides/_rels/slide7.xml.rels><?xml version="1.0" encoding="UTF-8" standalone="yes"?>
<Relationships xmlns="http://schemas.openxmlformats.org/package/2006/relationships"><Relationship Id="rId3" Type="http://schemas.openxmlformats.org/officeDocument/2006/relationships/audio" Target="../media/audio61.wav"/><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7.wav"/><Relationship Id="rId1" Type="http://schemas.openxmlformats.org/officeDocument/2006/relationships/slideLayout" Target="../slideLayouts/slideLayout2.xml"/><Relationship Id="rId4" Type="http://schemas.openxmlformats.org/officeDocument/2006/relationships/audio" Target="../media/audio71.wav"/></Relationships>
</file>

<file path=ppt/slides/_rels/slide9.xml.rels><?xml version="1.0" encoding="UTF-8" standalone="yes"?>
<Relationships xmlns="http://schemas.openxmlformats.org/package/2006/relationships"><Relationship Id="rId3" Type="http://schemas.openxmlformats.org/officeDocument/2006/relationships/audio" Target="../media/audio81.wav"/><Relationship Id="rId2" Type="http://schemas.openxmlformats.org/officeDocument/2006/relationships/audio" Target="../media/audio8.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620688"/>
            <a:ext cx="7772400" cy="1470025"/>
          </a:xfrm>
        </p:spPr>
        <p:txBody>
          <a:bodyPr>
            <a:normAutofit/>
          </a:bodyPr>
          <a:lstStyle/>
          <a:p>
            <a:r>
              <a:rPr lang="it-IT" sz="7200" dirty="0" smtClean="0">
                <a:solidFill>
                  <a:srgbClr val="FF0000"/>
                </a:solidFill>
              </a:rPr>
              <a:t>RITA ATRIA</a:t>
            </a:r>
            <a:endParaRPr lang="it-IT" sz="7200" dirty="0">
              <a:solidFill>
                <a:srgbClr val="FF0000"/>
              </a:solidFill>
            </a:endParaRPr>
          </a:p>
        </p:txBody>
      </p:sp>
      <p:sp>
        <p:nvSpPr>
          <p:cNvPr id="3" name="Sottotitolo 2"/>
          <p:cNvSpPr>
            <a:spLocks noGrp="1"/>
          </p:cNvSpPr>
          <p:nvPr>
            <p:ph type="subTitle" idx="1"/>
          </p:nvPr>
        </p:nvSpPr>
        <p:spPr>
          <a:xfrm>
            <a:off x="1331640" y="3789040"/>
            <a:ext cx="6400800" cy="1728192"/>
          </a:xfrm>
        </p:spPr>
        <p:txBody>
          <a:bodyPr>
            <a:normAutofit/>
          </a:bodyPr>
          <a:lstStyle/>
          <a:p>
            <a:endParaRPr lang="it-IT" dirty="0" smtClean="0"/>
          </a:p>
          <a:p>
            <a:endParaRPr lang="it-IT" dirty="0"/>
          </a:p>
        </p:txBody>
      </p:sp>
      <p:sp>
        <p:nvSpPr>
          <p:cNvPr id="4" name="AutoShape 2" descr="Risultati immagini per rita atria fras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24784" y="2245958"/>
            <a:ext cx="4923480" cy="337683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77857312"/>
      </p:ext>
    </p:extLst>
  </p:cSld>
  <p:clrMapOvr>
    <a:masterClrMapping/>
  </p:clrMapOvr>
  <mc:AlternateContent xmlns:mc="http://schemas.openxmlformats.org/markup-compatibility/2006">
    <mc:Choice xmlns:p14="http://schemas.microsoft.com/office/powerpoint/2010/main" xmlns="" Requires="p14">
      <p:transition spd="slow" p14:dur="3000" advClick="0">
        <p14:reveal/>
        <p:sndAc>
          <p:stSnd>
            <p:snd r:embed="rId4" name="drumroll.wav"/>
          </p:stSnd>
        </p:sndAc>
      </p:transition>
    </mc:Choice>
    <mc:Fallback>
      <p:transition spd="slow" advClick="0">
        <p:fade/>
        <p:sndAc>
          <p:stSnd>
            <p:snd r:embed="rId2" name="drumroll.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899592" y="2996952"/>
            <a:ext cx="7772400" cy="1470025"/>
          </a:xfrm>
        </p:spPr>
        <p:txBody>
          <a:bodyPr>
            <a:normAutofit fontScale="90000"/>
          </a:bodyPr>
          <a:lstStyle/>
          <a:p>
            <a:r>
              <a:rPr lang="it-IT" sz="2400" dirty="0" smtClean="0"/>
              <a:t>Prima di combattere la mafia devi farti un auto-esame di coscienza e poi, dopo aver sconfitto la mafia dentro di te, puoi combattere la mafia che c'è nel giro dei tuoi amici, la mafia siamo noi e il nostro modo sbagliato di comportarsi. Borsellino sei morto per ciò in cui credevi, ma io senza di te sono morta»</a:t>
            </a:r>
            <a:br>
              <a:rPr lang="it-IT" sz="2400" dirty="0" smtClean="0"/>
            </a:br>
            <a:r>
              <a:rPr lang="it-IT" sz="2400" dirty="0" smtClean="0"/>
              <a:t/>
            </a:r>
            <a:br>
              <a:rPr lang="it-IT" sz="2400" dirty="0" smtClean="0"/>
            </a:br>
            <a:r>
              <a:rPr lang="it-IT" sz="2400" dirty="0" smtClean="0"/>
              <a:t>Rita Atria</a:t>
            </a:r>
            <a:br>
              <a:rPr lang="it-IT" sz="2400" dirty="0" smtClean="0"/>
            </a:br>
            <a:r>
              <a:rPr lang="it-IT" sz="2400" dirty="0" smtClean="0"/>
              <a:t>Rita Atria (Partanna, 4 settembre 1974 – Roma, 26 luglio 1992) è stata una testimone di giustizia italiana.</a:t>
            </a:r>
            <a:br>
              <a:rPr lang="it-IT" sz="2400" dirty="0" smtClean="0"/>
            </a:br>
            <a:r>
              <a:rPr lang="it-IT" sz="2400" dirty="0" smtClean="0"/>
              <a:t/>
            </a:r>
            <a:br>
              <a:rPr lang="it-IT" sz="2400" dirty="0" smtClean="0"/>
            </a:br>
            <a:r>
              <a:rPr lang="it-IT" sz="2400" dirty="0" smtClean="0"/>
              <a:t>Si uccise una settimana dopo la strage di Via D'Amelio perché proprio per la fiducia che riponeva nel magistrato italiano Paolo Borsellino si era decisa a collaborare con gli inquirenti.</a:t>
            </a:r>
            <a:br>
              <a:rPr lang="it-IT" sz="2400" dirty="0" smtClean="0"/>
            </a:br>
            <a:endParaRPr lang="it-IT" sz="2400" dirty="0"/>
          </a:p>
        </p:txBody>
      </p:sp>
    </p:spTree>
    <p:extLst>
      <p:ext uri="{BB962C8B-B14F-4D97-AF65-F5344CB8AC3E}">
        <p14:creationId xmlns:p14="http://schemas.microsoft.com/office/powerpoint/2010/main" xmlns="" val="2225064923"/>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sndAc>
          <p:stSnd>
            <p:snd r:embed="rId3" name="chimes.wav"/>
          </p:stSnd>
        </p:sndAc>
      </p:transition>
    </mc:Choice>
    <mc:Fallback>
      <p:transition spd="slow" advClick="0" advTm="10000">
        <p:fade/>
        <p:sndAc>
          <p:stSnd>
            <p:snd r:embed="rId2" name="chimes.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4000" dirty="0" smtClean="0">
                <a:solidFill>
                  <a:srgbClr val="FF0000"/>
                </a:solidFill>
              </a:rPr>
              <a:t>LA VITA DI RITA ATRIA</a:t>
            </a:r>
            <a:endParaRPr lang="it-IT" sz="4000" dirty="0">
              <a:solidFill>
                <a:srgbClr val="FF0000"/>
              </a:solidFill>
            </a:endParaRPr>
          </a:p>
        </p:txBody>
      </p:sp>
      <p:sp>
        <p:nvSpPr>
          <p:cNvPr id="3" name="Segnaposto contenuto 2"/>
          <p:cNvSpPr>
            <a:spLocks noGrp="1"/>
          </p:cNvSpPr>
          <p:nvPr>
            <p:ph idx="1"/>
          </p:nvPr>
        </p:nvSpPr>
        <p:spPr>
          <a:xfrm>
            <a:off x="467544" y="1484784"/>
            <a:ext cx="8229600" cy="4525963"/>
          </a:xfrm>
        </p:spPr>
        <p:txBody>
          <a:bodyPr>
            <a:noAutofit/>
          </a:bodyPr>
          <a:lstStyle/>
          <a:p>
            <a:r>
              <a:rPr lang="it-IT" sz="1200" b="1" dirty="0" smtClean="0"/>
              <a:t>Nel 1985, all'età di undici anni Rita Atria perde il padre Vito Atria, mafioso della locale cosca ucciso in un agguato.</a:t>
            </a:r>
          </a:p>
          <a:p>
            <a:endParaRPr lang="it-IT" sz="1200" b="1" dirty="0" smtClean="0"/>
          </a:p>
          <a:p>
            <a:r>
              <a:rPr lang="it-IT" sz="1200" b="1" dirty="0" smtClean="0"/>
              <a:t>Alla morte del padre Rita si lega ancora di più al fratello Nicola ed alla cognata Piera Aiello. Da Nicola, anch'egli mafioso, Rita raccoglie le più intime confidenze sugli affari e sulle dinamiche mafiose a Partanna. Nel giugno 1991 Nicola Atria viene ucciso e sua moglie Piera Aiello, che era presente all'omicidio del marito, denuncia i due assassini e collabora con la polizia.</a:t>
            </a:r>
          </a:p>
          <a:p>
            <a:endParaRPr lang="it-IT" sz="1200" b="1" dirty="0" smtClean="0"/>
          </a:p>
          <a:p>
            <a:r>
              <a:rPr lang="it-IT" sz="1200" b="1" dirty="0" smtClean="0"/>
              <a:t>Rita Atria, a soli 17 anni, nel novembre 1991, decide di seguire le orme della cognata, cercando, nella magistratura, giustizia per quegli omicidi. Il primo a raccogliere le sue rivelazioni è il giudice Paolo Borsellino (all'epoca procuratore di Marsala), al quale si lega come ad un padre. Le deposizioni di Rita e di Piera, unitamente ad altre testimonianze, permettono di arrestare numerosi mafiosi di Partanna, Sciacca e Marsala e di avviare un'indagine sull'onorevole democristiano Vincenzino </a:t>
            </a:r>
            <a:r>
              <a:rPr lang="it-IT" sz="1200" b="1" dirty="0" err="1" smtClean="0"/>
              <a:t>Culicchia</a:t>
            </a:r>
            <a:r>
              <a:rPr lang="it-IT" sz="1200" b="1" dirty="0" smtClean="0"/>
              <a:t>, per trent'anni sindaco di Partanna.</a:t>
            </a:r>
          </a:p>
          <a:p>
            <a:endParaRPr lang="it-IT" sz="1200" b="1" dirty="0" smtClean="0"/>
          </a:p>
          <a:p>
            <a:r>
              <a:rPr lang="it-IT" sz="1200" b="1" dirty="0" smtClean="0"/>
              <a:t>Una settimana dopo la strage di via d'Amelio, in cui perde la vita il giudice Borsellino, Rita Atria si uccide a Roma, dove vive in segreto, lanciandosi dal settimo piano di un palazzo di viale Amelia, 23.</a:t>
            </a:r>
          </a:p>
          <a:p>
            <a:endParaRPr lang="it-IT" sz="1200" b="1" dirty="0" smtClean="0"/>
          </a:p>
          <a:p>
            <a:r>
              <a:rPr lang="it-IT" sz="1200" b="1" dirty="0" smtClean="0"/>
              <a:t>Rita Atria per molti rappresenta un'eroina, per la sua capacità di rinunciare a tutto, finanche agli affetti della madre (che la ripudiò e che dopo la sua morte distrusse la lapide a martellate), per inseguire un ideale di giustizia attraverso un percorso di crescita interiore che la porterà dal desiderio di vendetta al desiderio di una vera giustizia. Rita (così come Piera Aiello) non era una pentita di mafia: non aveva infatti mai commesso alcun reato di cui pentirsi. Correttamente ci si riferisce a lei come testimone di giustizia, figura questa che è stata legislativamente riconosciuta con la legge 45 del 13 febbraio 2015</a:t>
            </a:r>
            <a:endParaRPr lang="it-IT" sz="1200" b="1" dirty="0"/>
          </a:p>
        </p:txBody>
      </p:sp>
    </p:spTree>
    <p:extLst>
      <p:ext uri="{BB962C8B-B14F-4D97-AF65-F5344CB8AC3E}">
        <p14:creationId xmlns:p14="http://schemas.microsoft.com/office/powerpoint/2010/main" xmlns="" val="1241480939"/>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sndAc>
          <p:stSnd>
            <p:snd r:embed="rId3" name="wind.wav"/>
          </p:stSnd>
        </p:sndAc>
      </p:transition>
    </mc:Choice>
    <mc:Fallback>
      <p:transition spd="slow" advClick="0" advTm="10000">
        <p:fade/>
        <p:sndAc>
          <p:stSnd>
            <p:snd r:embed="rId2" name="wind.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23728" y="1988840"/>
            <a:ext cx="4824536" cy="338437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86017955"/>
      </p:ext>
    </p:extLst>
  </p:cSld>
  <p:clrMapOvr>
    <a:masterClrMapping/>
  </p:clrMapOvr>
  <mc:AlternateContent xmlns:mc="http://schemas.openxmlformats.org/markup-compatibility/2006">
    <mc:Choice xmlns:p14="http://schemas.microsoft.com/office/powerpoint/2010/main" xmlns="" Requires="p14">
      <p:transition spd="slow" p14:dur="3400" advClick="0">
        <p14:reveal/>
        <p:sndAc>
          <p:stSnd>
            <p:snd r:embed="rId4" name="explode.wav"/>
          </p:stSnd>
        </p:sndAc>
      </p:transition>
    </mc:Choice>
    <mc:Fallback>
      <p:transition spd="slow" advClick="0">
        <p:fade/>
        <p:sndAc>
          <p:stSnd>
            <p:snd r:embed="rId2" name="explode.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1556792"/>
            <a:ext cx="6858000" cy="36576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562050786"/>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sndAc>
          <p:stSnd>
            <p:snd r:embed="rId4" name="wind.wav"/>
          </p:stSnd>
        </p:sndAc>
      </p:transition>
    </mc:Choice>
    <mc:Fallback>
      <p:transition spd="slow" advClick="0" advTm="10000">
        <p:fade/>
        <p:sndAc>
          <p:stSnd>
            <p:snd r:embed="rId2" name="wind.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PAOLO BORSELLINO</a:t>
            </a:r>
            <a:endParaRPr lang="it-IT" dirty="0">
              <a:solidFill>
                <a:srgbClr val="FF0000"/>
              </a:solidFill>
            </a:endParaRP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2815046" y="1600200"/>
            <a:ext cx="3513907" cy="452596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31864271"/>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sndAc>
          <p:stSnd>
            <p:snd r:embed="rId4" name="breeze.wav"/>
          </p:stSnd>
        </p:sndAc>
      </p:transition>
    </mc:Choice>
    <mc:Fallback>
      <p:transition spd="slow" advClick="0" advTm="10000">
        <p:fade/>
        <p:sndAc>
          <p:stSnd>
            <p:snd r:embed="rId2" name="breeze.wav"/>
          </p:stSnd>
        </p:sndAc>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solidFill>
                  <a:srgbClr val="FF0000"/>
                </a:solidFill>
              </a:rPr>
              <a:t>Pensiero sul film </a:t>
            </a:r>
            <a:endParaRPr lang="it-IT" dirty="0">
              <a:solidFill>
                <a:srgbClr val="FF0000"/>
              </a:solidFill>
            </a:endParaRPr>
          </a:p>
        </p:txBody>
      </p:sp>
      <p:sp>
        <p:nvSpPr>
          <p:cNvPr id="3" name="Segnaposto contenuto 2"/>
          <p:cNvSpPr>
            <a:spLocks noGrp="1"/>
          </p:cNvSpPr>
          <p:nvPr>
            <p:ph idx="1"/>
          </p:nvPr>
        </p:nvSpPr>
        <p:spPr/>
        <p:txBody>
          <a:bodyPr>
            <a:normAutofit/>
          </a:bodyPr>
          <a:lstStyle/>
          <a:p>
            <a:r>
              <a:rPr lang="it-IT" sz="3600" dirty="0" smtClean="0"/>
              <a:t>Il film è stato davvero interessante e allo stesso tempo molto significativo;</a:t>
            </a:r>
          </a:p>
          <a:p>
            <a:r>
              <a:rPr lang="it-IT" sz="3600" dirty="0" smtClean="0"/>
              <a:t>In questo film Rita Atria ci fa capire che per raggiungere uno scopo bisogna combattere fino alla fine senza paura</a:t>
            </a:r>
            <a:r>
              <a:rPr lang="it-IT" sz="3600" dirty="0"/>
              <a:t> </a:t>
            </a:r>
            <a:r>
              <a:rPr lang="it-IT" sz="3600" dirty="0" smtClean="0"/>
              <a:t>e con coraggio. </a:t>
            </a:r>
          </a:p>
        </p:txBody>
      </p:sp>
    </p:spTree>
    <p:extLst>
      <p:ext uri="{BB962C8B-B14F-4D97-AF65-F5344CB8AC3E}">
        <p14:creationId xmlns:p14="http://schemas.microsoft.com/office/powerpoint/2010/main" xmlns="" val="2897602425"/>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sndAc>
          <p:stSnd>
            <p:snd r:embed="rId3" name="type.wav"/>
          </p:stSnd>
        </p:sndAc>
      </p:transition>
    </mc:Choice>
    <mc:Fallback>
      <p:transition spd="slow" advClick="0" advTm="10000">
        <p:fade/>
        <p:sndAc>
          <p:stSnd>
            <p:snd r:embed="rId2" name="type.wav"/>
          </p:stSnd>
        </p:sndAc>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576" y="908720"/>
            <a:ext cx="7776864" cy="45365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00197328"/>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sndAc>
          <p:stSnd>
            <p:snd r:embed="rId4" name="camera.wav"/>
          </p:stSnd>
        </p:sndAc>
      </p:transition>
    </mc:Choice>
    <mc:Fallback>
      <p:transition spd="slow" advClick="0" advTm="10000">
        <p:fade/>
        <p:sndAc>
          <p:stSnd>
            <p:snd r:embed="rId2" name="camera.wav"/>
          </p:stSnd>
        </p:sndAc>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b="1" i="1" dirty="0" smtClean="0">
                <a:effectLst>
                  <a:outerShdw blurRad="38100" dist="38100" dir="2700000" algn="tl">
                    <a:srgbClr val="000000">
                      <a:alpha val="43137"/>
                    </a:srgbClr>
                  </a:outerShdw>
                </a:effectLst>
              </a:rPr>
              <a:t>REALIZZATO DA:</a:t>
            </a:r>
            <a:endParaRPr lang="it-IT" b="1" i="1" dirty="0">
              <a:effectLst>
                <a:outerShdw blurRad="38100" dist="38100" dir="2700000" algn="tl">
                  <a:srgbClr val="000000">
                    <a:alpha val="43137"/>
                  </a:srgbClr>
                </a:outerShdw>
              </a:effectLst>
            </a:endParaRPr>
          </a:p>
        </p:txBody>
      </p:sp>
      <p:sp>
        <p:nvSpPr>
          <p:cNvPr id="3" name="Segnaposto contenuto 2"/>
          <p:cNvSpPr>
            <a:spLocks noGrp="1"/>
          </p:cNvSpPr>
          <p:nvPr>
            <p:ph idx="1"/>
          </p:nvPr>
        </p:nvSpPr>
        <p:spPr/>
        <p:txBody>
          <a:bodyPr/>
          <a:lstStyle/>
          <a:p>
            <a:pPr marL="0" indent="0">
              <a:buNone/>
            </a:pPr>
            <a:r>
              <a:rPr lang="it-IT" dirty="0" smtClean="0">
                <a:latin typeface="Blackadder ITC" panose="04020505051007020D02" pitchFamily="82" charset="0"/>
              </a:rPr>
              <a:t>-Erika Alfano</a:t>
            </a:r>
          </a:p>
          <a:p>
            <a:pPr marL="0" indent="0">
              <a:buNone/>
            </a:pPr>
            <a:endParaRPr lang="it-IT" dirty="0" smtClean="0">
              <a:latin typeface="Blackadder ITC" panose="04020505051007020D02" pitchFamily="82" charset="0"/>
            </a:endParaRPr>
          </a:p>
          <a:p>
            <a:pPr marL="0" indent="0">
              <a:buNone/>
            </a:pPr>
            <a:r>
              <a:rPr lang="it-IT" dirty="0" smtClean="0">
                <a:latin typeface="Blackadder ITC" panose="04020505051007020D02" pitchFamily="82" charset="0"/>
              </a:rPr>
              <a:t>-Miriana Cattedra</a:t>
            </a:r>
          </a:p>
          <a:p>
            <a:pPr marL="0" indent="0">
              <a:buNone/>
            </a:pPr>
            <a:endParaRPr lang="it-IT" dirty="0" smtClean="0">
              <a:latin typeface="Blackadder ITC" panose="04020505051007020D02" pitchFamily="82" charset="0"/>
            </a:endParaRPr>
          </a:p>
          <a:p>
            <a:pPr marL="0" indent="0">
              <a:buNone/>
            </a:pPr>
            <a:r>
              <a:rPr lang="it-IT" dirty="0" smtClean="0">
                <a:latin typeface="Blackadder ITC" panose="04020505051007020D02" pitchFamily="82" charset="0"/>
              </a:rPr>
              <a:t>-Federica </a:t>
            </a:r>
            <a:r>
              <a:rPr lang="it-IT" dirty="0" err="1" smtClean="0">
                <a:latin typeface="Blackadder ITC" panose="04020505051007020D02" pitchFamily="82" charset="0"/>
              </a:rPr>
              <a:t>Musci</a:t>
            </a:r>
            <a:endParaRPr lang="it-IT" dirty="0" smtClean="0">
              <a:latin typeface="Blackadder ITC" panose="04020505051007020D02" pitchFamily="82" charset="0"/>
            </a:endParaRPr>
          </a:p>
          <a:p>
            <a:pPr marL="0" indent="0">
              <a:buNone/>
            </a:pPr>
            <a:r>
              <a:rPr lang="it-IT" dirty="0">
                <a:latin typeface="Blackadder ITC" panose="04020505051007020D02" pitchFamily="82" charset="0"/>
              </a:rPr>
              <a:t> </a:t>
            </a:r>
            <a:r>
              <a:rPr lang="it-IT" dirty="0" smtClean="0">
                <a:latin typeface="Blackadder ITC" panose="04020505051007020D02" pitchFamily="82" charset="0"/>
              </a:rPr>
              <a:t>                                                                                                     </a:t>
            </a:r>
            <a:r>
              <a:rPr lang="it-IT" b="1" dirty="0" smtClean="0">
                <a:latin typeface="Blackadder ITC" panose="04020505051007020D02" pitchFamily="82" charset="0"/>
              </a:rPr>
              <a:t>-</a:t>
            </a:r>
            <a:r>
              <a:rPr lang="it-IT" b="1" dirty="0" smtClean="0">
                <a:latin typeface="Algerian" panose="04020705040A02060702" pitchFamily="82" charset="0"/>
              </a:rPr>
              <a:t>2°</a:t>
            </a:r>
            <a:r>
              <a:rPr lang="it-IT" dirty="0" smtClean="0">
                <a:latin typeface="Algerian" panose="04020705040A02060702" pitchFamily="82" charset="0"/>
              </a:rPr>
              <a:t>D</a:t>
            </a:r>
          </a:p>
        </p:txBody>
      </p:sp>
    </p:spTree>
    <p:extLst>
      <p:ext uri="{BB962C8B-B14F-4D97-AF65-F5344CB8AC3E}">
        <p14:creationId xmlns:p14="http://schemas.microsoft.com/office/powerpoint/2010/main" xmlns="" val="3524576625"/>
      </p:ext>
    </p:extLst>
  </p:cSld>
  <p:clrMapOvr>
    <a:masterClrMapping/>
  </p:clrMapOvr>
  <mc:AlternateContent xmlns:mc="http://schemas.openxmlformats.org/markup-compatibility/2006">
    <mc:Choice xmlns:p14="http://schemas.microsoft.com/office/powerpoint/2010/main" xmlns="" Requires="p14">
      <p:transition spd="slow" p14:dur="3400" advClick="0" advTm="10000">
        <p14:reveal/>
        <p:sndAc>
          <p:stSnd>
            <p:snd r:embed="rId3" name="applause.wav"/>
          </p:stSnd>
        </p:sndAc>
      </p:transition>
    </mc:Choice>
    <mc:Fallback>
      <p:transition spd="slow" advClick="0" advTm="10000">
        <p:fade/>
        <p:sndAc>
          <p:stSnd>
            <p:snd r:embed="rId2"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204</TotalTime>
  <Words>475</Words>
  <Application>Microsoft Office PowerPoint</Application>
  <PresentationFormat>Presentazione su schermo (4:3)</PresentationFormat>
  <Paragraphs>23</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RITA ATRIA</vt:lpstr>
      <vt:lpstr>Prima di combattere la mafia devi farti un auto-esame di coscienza e poi, dopo aver sconfitto la mafia dentro di te, puoi combattere la mafia che c'è nel giro dei tuoi amici, la mafia siamo noi e il nostro modo sbagliato di comportarsi. Borsellino sei morto per ciò in cui credevi, ma io senza di te sono morta»  Rita Atria Rita Atria (Partanna, 4 settembre 1974 – Roma, 26 luglio 1992) è stata una testimone di giustizia italiana.  Si uccise una settimana dopo la strage di Via D'Amelio perché proprio per la fiducia che riponeva nel magistrato italiano Paolo Borsellino si era decisa a collaborare con gli inquirenti. </vt:lpstr>
      <vt:lpstr>LA VITA DI RITA ATRIA</vt:lpstr>
      <vt:lpstr>Diapositiva 4</vt:lpstr>
      <vt:lpstr>Diapositiva 5</vt:lpstr>
      <vt:lpstr>PAOLO BORSELLINO</vt:lpstr>
      <vt:lpstr>Pensiero sul film </vt:lpstr>
      <vt:lpstr>Diapositiva 8</vt:lpstr>
      <vt:lpstr>REALIZZATO DA:</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RITA ATRIA</dc:title>
  <dc:creator>miriana angelica</dc:creator>
  <cp:lastModifiedBy>alunno</cp:lastModifiedBy>
  <cp:revision>8</cp:revision>
  <dcterms:created xsi:type="dcterms:W3CDTF">2016-03-28T10:31:21Z</dcterms:created>
  <dcterms:modified xsi:type="dcterms:W3CDTF">2016-03-30T07:23:34Z</dcterms:modified>
</cp:coreProperties>
</file>